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4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548035355874636"/>
          <c:y val="2.8457913405026225E-3"/>
          <c:w val="0.66926972363748649"/>
          <c:h val="0.7969704950523264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600" b="1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Данные</c:v>
                </c:pt>
                <c:pt idx="1">
                  <c:v>Данные</c:v>
                </c:pt>
                <c:pt idx="2">
                  <c:v>Данные</c:v>
                </c:pt>
                <c:pt idx="3">
                  <c:v>Данные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2.0242782152230972E-3"/>
          <c:y val="0.26814189106890801"/>
          <c:w val="0.17251119345375943"/>
          <c:h val="0.25791974790282896"/>
        </c:manualLayout>
      </c:layout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7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79FC-4064-452C-9E12-3B238A4B2C9E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CA438-B785-4F2E-8A1A-8EF8C8851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66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79FC-4064-452C-9E12-3B238A4B2C9E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CA438-B785-4F2E-8A1A-8EF8C8851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357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79FC-4064-452C-9E12-3B238A4B2C9E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CA438-B785-4F2E-8A1A-8EF8C8851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37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79FC-4064-452C-9E12-3B238A4B2C9E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CA438-B785-4F2E-8A1A-8EF8C8851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183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79FC-4064-452C-9E12-3B238A4B2C9E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CA438-B785-4F2E-8A1A-8EF8C8851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973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79FC-4064-452C-9E12-3B238A4B2C9E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CA438-B785-4F2E-8A1A-8EF8C8851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856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79FC-4064-452C-9E12-3B238A4B2C9E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CA438-B785-4F2E-8A1A-8EF8C8851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691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79FC-4064-452C-9E12-3B238A4B2C9E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CA438-B785-4F2E-8A1A-8EF8C8851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412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79FC-4064-452C-9E12-3B238A4B2C9E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CA438-B785-4F2E-8A1A-8EF8C8851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848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79FC-4064-452C-9E12-3B238A4B2C9E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CA438-B785-4F2E-8A1A-8EF8C8851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854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79FC-4064-452C-9E12-3B238A4B2C9E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CA438-B785-4F2E-8A1A-8EF8C8851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70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3">
                <a:lumMod val="5000"/>
                <a:lumOff val="95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F79FC-4064-452C-9E12-3B238A4B2C9E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CA438-B785-4F2E-8A1A-8EF8C8851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984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789627"/>
            <a:ext cx="9144000" cy="23876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3B4555"/>
                </a:solidFill>
                <a:latin typeface="Trebuchet MS" panose="020B0603020202020204" pitchFamily="34" charset="0"/>
                <a:ea typeface="Futura PT" charset="0"/>
                <a:cs typeface="Futura PT" charset="0"/>
              </a:rPr>
              <a:t>Название презентации Название презентации</a:t>
            </a:r>
            <a:endParaRPr lang="ru-RU" sz="5400" b="1" dirty="0">
              <a:solidFill>
                <a:srgbClr val="3B4555"/>
              </a:solidFill>
              <a:latin typeface="Trebuchet MS" panose="020B0603020202020204" pitchFamily="34" charset="0"/>
              <a:ea typeface="Futura PT" charset="0"/>
              <a:cs typeface="Futura PT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689432"/>
            <a:ext cx="9144000" cy="165576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3B4555"/>
                </a:solidFill>
                <a:latin typeface="Trebuchet MS" panose="020B0603020202020204" pitchFamily="34" charset="0"/>
              </a:rPr>
              <a:t>ФИО выступающего и должность </a:t>
            </a:r>
          </a:p>
          <a:p>
            <a:r>
              <a:rPr lang="ru-RU" sz="4000" dirty="0" smtClean="0">
                <a:solidFill>
                  <a:srgbClr val="3B4555"/>
                </a:solidFill>
                <a:latin typeface="Trebuchet MS" panose="020B0603020202020204" pitchFamily="34" charset="0"/>
              </a:rPr>
              <a:t>или иной текст</a:t>
            </a:r>
            <a:endParaRPr lang="ru-RU" sz="4000" b="1" dirty="0">
              <a:solidFill>
                <a:srgbClr val="3B4555"/>
              </a:solidFill>
              <a:latin typeface="Trebuchet MS" panose="020B0603020202020204" pitchFamily="34" charset="0"/>
              <a:ea typeface="Futura PT" charset="0"/>
              <a:cs typeface="Futura PT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2682" y="0"/>
            <a:ext cx="381000" cy="6858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076" y="433011"/>
            <a:ext cx="6711966" cy="74116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55" y="5334048"/>
            <a:ext cx="1069606" cy="152395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55" y="-214"/>
            <a:ext cx="1072221" cy="152767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62" y="230610"/>
            <a:ext cx="769383" cy="76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134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1312" y="99324"/>
            <a:ext cx="9722488" cy="132556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Название слайда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3B4555"/>
                </a:solidFill>
                <a:latin typeface="Trebuchet MS" panose="020B0603020202020204" pitchFamily="34" charset="0"/>
              </a:rPr>
              <a:t>Текст слайда Текст слайда Текст слайда Текст слайда </a:t>
            </a:r>
          </a:p>
          <a:p>
            <a:r>
              <a:rPr lang="ru-RU" sz="3600" b="1" dirty="0" smtClean="0">
                <a:solidFill>
                  <a:srgbClr val="3B4555"/>
                </a:solidFill>
                <a:latin typeface="Trebuchet MS" panose="020B0603020202020204" pitchFamily="34" charset="0"/>
              </a:rPr>
              <a:t>Основной текст слайда Основной текст слайда </a:t>
            </a:r>
            <a:r>
              <a:rPr lang="ru-RU" sz="3600" dirty="0" smtClean="0">
                <a:solidFill>
                  <a:srgbClr val="3B4555"/>
                </a:solidFill>
                <a:latin typeface="Trebuchet MS" panose="020B0603020202020204" pitchFamily="34" charset="0"/>
              </a:rPr>
              <a:t>Текст слайда Текст слайда Текст слайда Текст слайда Текст слайда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2682" y="0"/>
            <a:ext cx="381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55" y="0"/>
            <a:ext cx="1076475" cy="1524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66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Объект 1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70676081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Объект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3B4555"/>
                </a:solidFill>
                <a:latin typeface="Trebuchet MS" panose="020B0603020202020204" pitchFamily="34" charset="0"/>
              </a:rPr>
              <a:t>Текст слайда Текст слайда Текст слайда Текст слайда </a:t>
            </a:r>
          </a:p>
          <a:p>
            <a:r>
              <a:rPr lang="ru-RU" b="1" dirty="0" smtClean="0">
                <a:solidFill>
                  <a:srgbClr val="3B4555"/>
                </a:solidFill>
                <a:latin typeface="Trebuchet MS" panose="020B0603020202020204" pitchFamily="34" charset="0"/>
              </a:rPr>
              <a:t>Основной текст слайда Основной текст слайда </a:t>
            </a:r>
            <a:r>
              <a:rPr lang="ru-RU" dirty="0" smtClean="0">
                <a:solidFill>
                  <a:srgbClr val="3B4555"/>
                </a:solidFill>
                <a:latin typeface="Trebuchet MS" panose="020B0603020202020204" pitchFamily="34" charset="0"/>
              </a:rPr>
              <a:t>Текст слайда Текст слайда Текст слайда Текст слайда Текст слайда</a:t>
            </a:r>
          </a:p>
          <a:p>
            <a:endParaRPr lang="ru-RU" dirty="0" smtClean="0">
              <a:solidFill>
                <a:srgbClr val="3B4555"/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2682" y="0"/>
            <a:ext cx="381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55" y="0"/>
            <a:ext cx="1076475" cy="1524213"/>
          </a:xfrm>
          <a:prstGeom prst="rect">
            <a:avLst/>
          </a:prstGeom>
        </p:spPr>
      </p:pic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631312" y="99324"/>
            <a:ext cx="9722488" cy="132556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Название слайда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003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825625"/>
            <a:ext cx="5181600" cy="3454400"/>
          </a:xfrm>
          <a:effectLst>
            <a:softEdge rad="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2682" y="0"/>
            <a:ext cx="381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55" y="0"/>
            <a:ext cx="1076475" cy="1524213"/>
          </a:xfrm>
          <a:prstGeom prst="rect">
            <a:avLst/>
          </a:prstGeom>
        </p:spPr>
      </p:pic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631312" y="99324"/>
            <a:ext cx="9722488" cy="132556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Название слайда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3B4555"/>
                </a:solidFill>
                <a:latin typeface="Trebuchet MS" panose="020B0603020202020204" pitchFamily="34" charset="0"/>
              </a:rPr>
              <a:t>Текст слайда Текст слайда Текст слайда Текст слайда </a:t>
            </a:r>
          </a:p>
          <a:p>
            <a:r>
              <a:rPr lang="ru-RU" b="1" dirty="0" smtClean="0">
                <a:solidFill>
                  <a:srgbClr val="3B4555"/>
                </a:solidFill>
                <a:latin typeface="Trebuchet MS" panose="020B0603020202020204" pitchFamily="34" charset="0"/>
              </a:rPr>
              <a:t>Основной текст слайда Основной текст слайда </a:t>
            </a:r>
            <a:r>
              <a:rPr lang="ru-RU" dirty="0" smtClean="0">
                <a:solidFill>
                  <a:srgbClr val="3B4555"/>
                </a:solidFill>
                <a:latin typeface="Trebuchet MS" panose="020B0603020202020204" pitchFamily="34" charset="0"/>
              </a:rPr>
              <a:t>Текст слайда Текст слайда Текст слайда Текст слайда Текст слайда</a:t>
            </a:r>
          </a:p>
        </p:txBody>
      </p:sp>
    </p:spTree>
    <p:extLst>
      <p:ext uri="{BB962C8B-B14F-4D97-AF65-F5344CB8AC3E}">
        <p14:creationId xmlns:p14="http://schemas.microsoft.com/office/powerpoint/2010/main" val="3496594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1312" y="99324"/>
            <a:ext cx="9722488" cy="132556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Название слайда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u-RU" sz="3600" dirty="0" smtClean="0">
                <a:solidFill>
                  <a:srgbClr val="3B4555"/>
                </a:solidFill>
                <a:latin typeface="Trebuchet MS" panose="020B0603020202020204" pitchFamily="34" charset="0"/>
              </a:rPr>
              <a:t>Перечисление </a:t>
            </a:r>
          </a:p>
          <a:p>
            <a:pPr>
              <a:lnSpc>
                <a:spcPct val="150000"/>
              </a:lnSpc>
            </a:pPr>
            <a:r>
              <a:rPr lang="ru-RU" sz="3600" dirty="0" smtClean="0">
                <a:solidFill>
                  <a:srgbClr val="3B4555"/>
                </a:solidFill>
                <a:latin typeface="Trebuchet MS" panose="020B0603020202020204" pitchFamily="34" charset="0"/>
              </a:rPr>
              <a:t>Перечисление </a:t>
            </a:r>
          </a:p>
          <a:p>
            <a:pPr>
              <a:lnSpc>
                <a:spcPct val="150000"/>
              </a:lnSpc>
            </a:pPr>
            <a:r>
              <a:rPr lang="ru-RU" sz="3600" dirty="0" smtClean="0">
                <a:solidFill>
                  <a:srgbClr val="3B4555"/>
                </a:solidFill>
                <a:latin typeface="Trebuchet MS" panose="020B0603020202020204" pitchFamily="34" charset="0"/>
              </a:rPr>
              <a:t>Перечисление </a:t>
            </a:r>
          </a:p>
          <a:p>
            <a:pPr>
              <a:lnSpc>
                <a:spcPct val="150000"/>
              </a:lnSpc>
            </a:pPr>
            <a:r>
              <a:rPr lang="ru-RU" sz="3600" dirty="0" smtClean="0">
                <a:solidFill>
                  <a:srgbClr val="3B4555"/>
                </a:solidFill>
                <a:latin typeface="Trebuchet MS" panose="020B0603020202020204" pitchFamily="34" charset="0"/>
              </a:rPr>
              <a:t>Перечисление </a:t>
            </a:r>
          </a:p>
          <a:p>
            <a:pPr>
              <a:lnSpc>
                <a:spcPct val="150000"/>
              </a:lnSpc>
            </a:pPr>
            <a:r>
              <a:rPr lang="ru-RU" sz="3600" dirty="0" smtClean="0">
                <a:solidFill>
                  <a:srgbClr val="3B4555"/>
                </a:solidFill>
                <a:latin typeface="Trebuchet MS" panose="020B0603020202020204" pitchFamily="34" charset="0"/>
              </a:rPr>
              <a:t>Перечисление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2682" y="0"/>
            <a:ext cx="381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55" y="0"/>
            <a:ext cx="1076475" cy="1524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066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789627"/>
            <a:ext cx="9144000" cy="23876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3B4555"/>
                </a:solidFill>
                <a:latin typeface="Trebuchet MS" panose="020B0603020202020204" pitchFamily="34" charset="0"/>
                <a:ea typeface="Futura PT" charset="0"/>
                <a:cs typeface="Futura PT" charset="0"/>
              </a:rPr>
              <a:t>Название презентации Название презентации</a:t>
            </a:r>
            <a:endParaRPr lang="ru-RU" sz="5400" b="1" dirty="0">
              <a:solidFill>
                <a:srgbClr val="3B4555"/>
              </a:solidFill>
              <a:latin typeface="Trebuchet MS" panose="020B0603020202020204" pitchFamily="34" charset="0"/>
              <a:ea typeface="Futura PT" charset="0"/>
              <a:cs typeface="Futura PT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689432"/>
            <a:ext cx="9144000" cy="165576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3B4555"/>
                </a:solidFill>
                <a:latin typeface="Trebuchet MS" panose="020B0603020202020204" pitchFamily="34" charset="0"/>
              </a:rPr>
              <a:t>Спасибо за внимание!</a:t>
            </a:r>
            <a:endParaRPr lang="ru-RU" sz="4000" b="1" dirty="0">
              <a:solidFill>
                <a:srgbClr val="3B4555"/>
              </a:solidFill>
              <a:latin typeface="Trebuchet MS" panose="020B0603020202020204" pitchFamily="34" charset="0"/>
              <a:ea typeface="Futura PT" charset="0"/>
              <a:cs typeface="Futura PT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2682" y="0"/>
            <a:ext cx="381000" cy="6858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076" y="433011"/>
            <a:ext cx="6711966" cy="74116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55" y="5334048"/>
            <a:ext cx="1069606" cy="152395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55" y="-214"/>
            <a:ext cx="1072221" cy="152767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62" y="230610"/>
            <a:ext cx="769383" cy="76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6150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108</Words>
  <Application>Microsoft Office PowerPoint</Application>
  <PresentationFormat>Широкоэкранный</PresentationFormat>
  <Paragraphs>24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Futura PT</vt:lpstr>
      <vt:lpstr>Trebuchet MS</vt:lpstr>
      <vt:lpstr>Тема Office</vt:lpstr>
      <vt:lpstr>Название презентации Название презентации</vt:lpstr>
      <vt:lpstr>Название слайда</vt:lpstr>
      <vt:lpstr>Название слайда</vt:lpstr>
      <vt:lpstr>Название слайда</vt:lpstr>
      <vt:lpstr>Название слайда</vt:lpstr>
      <vt:lpstr>Название презентации Название презентации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 Название презентации</dc:title>
  <dc:creator>operator</dc:creator>
  <cp:lastModifiedBy>operator</cp:lastModifiedBy>
  <cp:revision>7</cp:revision>
  <dcterms:created xsi:type="dcterms:W3CDTF">2020-11-13T06:29:44Z</dcterms:created>
  <dcterms:modified xsi:type="dcterms:W3CDTF">2020-11-13T07:41:14Z</dcterms:modified>
</cp:coreProperties>
</file>